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September 19 - September 23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025525"/>
            <a:ext cx="11736280" cy="57493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marL="0" indent="0">
              <a:buNone/>
            </a:pPr>
            <a:r>
              <a:rPr lang="en-US" dirty="0"/>
              <a:t>ELAGSE6W1: Write arguments to support claims with clear reasons and relevant evidence. </a:t>
            </a:r>
          </a:p>
          <a:p>
            <a:pPr marL="0" indent="0">
              <a:buNone/>
            </a:pPr>
            <a:r>
              <a:rPr lang="en-US" dirty="0"/>
              <a:t>a. Introduce claim(s) and organize the reasons and evidence clearly.</a:t>
            </a:r>
          </a:p>
          <a:p>
            <a:pPr marL="0" indent="0">
              <a:buNone/>
            </a:pPr>
            <a:r>
              <a:rPr lang="en-US" dirty="0"/>
              <a:t>b. Support claim(s) with clear reasons and relevant evidence, using credible sources and demonstrating an understanding of the topic or text.</a:t>
            </a:r>
          </a:p>
          <a:p>
            <a:pPr marL="0" indent="0">
              <a:buNone/>
            </a:pPr>
            <a:r>
              <a:rPr lang="en-US" dirty="0"/>
              <a:t>c. Use words, phrases, and clauses to clarify the relationships among claim(s) and reasons. </a:t>
            </a:r>
          </a:p>
          <a:p>
            <a:pPr marL="0" indent="0">
              <a:buNone/>
            </a:pPr>
            <a:r>
              <a:rPr lang="en-US" dirty="0"/>
              <a:t>d. Establish and maintain a formal style.</a:t>
            </a:r>
          </a:p>
          <a:p>
            <a:pPr marL="0" indent="0">
              <a:buNone/>
            </a:pPr>
            <a:r>
              <a:rPr lang="en-US" dirty="0"/>
              <a:t>e. Provide a concluding statement or section that follows from the argument presented..</a:t>
            </a:r>
          </a:p>
          <a:p>
            <a:pPr marL="0" indent="0">
              <a:buNone/>
            </a:pPr>
            <a:r>
              <a:rPr lang="en-US" b="1" u="sng" dirty="0"/>
              <a:t>Supporting Standards of the Week:</a:t>
            </a:r>
          </a:p>
          <a:p>
            <a:pPr marL="0" indent="0">
              <a:buNone/>
            </a:pPr>
            <a:r>
              <a:rPr lang="en-US" dirty="0"/>
              <a:t>ELAGSE6W5: With some guidance and support from peers and adults, develop and strengthen writing as needed by planning, revising, editing, rewriting, or trying a new approach. (Editing for conventions should demonstrate command of Language standards 1–3 up to and including grade 6. </a:t>
            </a:r>
          </a:p>
          <a:p>
            <a:pPr marL="0" indent="0">
              <a:buNone/>
            </a:pPr>
            <a:r>
              <a:rPr lang="en-US" dirty="0"/>
              <a:t>ELAGSE6SL1: Engage effectively in a range of collaborative discussions (one-on-one, in groups, and teacher-led) with diverse partners on grade 6 topics, texts, and issues, building on others’ ideas and expressing their own clearly</a:t>
            </a:r>
            <a:r>
              <a:rPr lang="en-US" b="1" u="sng" dirty="0"/>
              <a:t> 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Each student will create a Google website project to outline a main argument using claim, reason, and evidence. </a:t>
            </a:r>
            <a:endParaRPr lang="en-US" sz="1800" dirty="0"/>
          </a:p>
          <a:p>
            <a:r>
              <a:rPr lang="en-US" dirty="0"/>
              <a:t>Students will learn the format of argumentative writing. </a:t>
            </a:r>
          </a:p>
          <a:p>
            <a:r>
              <a:rPr lang="en-US" sz="1800" dirty="0"/>
              <a:t>Students will </a:t>
            </a:r>
            <a:r>
              <a:rPr lang="en-US" dirty="0"/>
              <a:t>use Chromebooks to research topics and gather text evidence to support arguments.</a:t>
            </a:r>
          </a:p>
          <a:p>
            <a:r>
              <a:rPr lang="en-US" sz="1800" dirty="0"/>
              <a:t>Students will use correct grammar and punctuation when crafting and editing arguments. </a:t>
            </a:r>
          </a:p>
          <a:p>
            <a:r>
              <a:rPr lang="en-US" dirty="0"/>
              <a:t>Students will learn the connection between argumentative writing and debate technique. 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2" y="636104"/>
            <a:ext cx="11984854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Argumentative Writing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/>
              <a:t>&amp; </a:t>
            </a:r>
            <a:r>
              <a:rPr lang="en-US" dirty="0"/>
              <a:t>Editing for Conventions</a:t>
            </a:r>
            <a:br>
              <a:rPr lang="en-US" sz="4000" b="1" dirty="0"/>
            </a:br>
            <a:r>
              <a:rPr lang="en-US" sz="4000" b="1" dirty="0"/>
              <a:t>  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Sept, 19 </a:t>
            </a:r>
            <a:r>
              <a:rPr lang="en-US"/>
              <a:t>–Friday </a:t>
            </a:r>
            <a:r>
              <a:rPr lang="en-US" dirty="0"/>
              <a:t>Sept. 23,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62F10C-C7A6-47C9-A2C4-3D833680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813" y="1934817"/>
            <a:ext cx="10554574" cy="492318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be allowed to work on their Argumentative Writing C.E.R Google Site projects in class. Students are encouraged to work on project as homework.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Monday – Banner</a:t>
            </a:r>
          </a:p>
          <a:p>
            <a:pPr marL="137160" indent="0">
              <a:buNone/>
            </a:pPr>
            <a:r>
              <a:rPr lang="en-US" sz="2200" b="1" dirty="0"/>
              <a:t>Tuesday – Ethos, Logos, Pathos section</a:t>
            </a:r>
          </a:p>
          <a:p>
            <a:pPr marL="137160" indent="0">
              <a:buNone/>
            </a:pPr>
            <a:r>
              <a:rPr lang="en-US" sz="2200" b="1" dirty="0"/>
              <a:t>Wednesday – Claim, Evidence, Reasoning section</a:t>
            </a:r>
          </a:p>
          <a:p>
            <a:pPr marL="137160" indent="0">
              <a:buNone/>
            </a:pPr>
            <a:r>
              <a:rPr lang="en-US" sz="2200" b="1" dirty="0"/>
              <a:t>Thursday – My Claim section (reasons)</a:t>
            </a:r>
          </a:p>
          <a:p>
            <a:pPr marL="137160" indent="0">
              <a:buNone/>
            </a:pPr>
            <a:r>
              <a:rPr lang="en-US" sz="2200" b="1" dirty="0"/>
              <a:t>Friday – My Claim section (evidence)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5240</TotalTime>
  <Words>389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Quotable</vt:lpstr>
      <vt:lpstr>6th Grade ELA Ms. Ellis</vt:lpstr>
      <vt:lpstr>Standard(s) Argumentative Writing &amp; Editing for Conventions     </vt:lpstr>
      <vt:lpstr>Monday Sept, 19 –Friday Sept. 23,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71</cp:revision>
  <cp:lastPrinted>2019-08-11T01:51:35Z</cp:lastPrinted>
  <dcterms:created xsi:type="dcterms:W3CDTF">2018-08-24T15:10:25Z</dcterms:created>
  <dcterms:modified xsi:type="dcterms:W3CDTF">2022-10-03T07:07:03Z</dcterms:modified>
</cp:coreProperties>
</file>